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8490" y="982132"/>
            <a:ext cx="10560676" cy="1303867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TOP TEN LIST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7584" y="2485622"/>
            <a:ext cx="10251582" cy="36060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Top 10 Signs You’ve Been Married Over 45 Years</a:t>
            </a:r>
          </a:p>
          <a:p>
            <a:pPr marL="0" indent="0" algn="ctr">
              <a:buNone/>
            </a:pPr>
            <a:endParaRPr lang="en-US" sz="7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90" y="657148"/>
            <a:ext cx="1362390" cy="1628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741339"/>
            <a:ext cx="1852771" cy="1644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69" y="4700790"/>
            <a:ext cx="819012" cy="1146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659" y="4542380"/>
            <a:ext cx="944118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#2	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2556932"/>
            <a:ext cx="10573554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If he makes a decision in the forest with no one to hear it, he’s still wrong!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469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And the #1 sign . . .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2556932"/>
            <a:ext cx="10573554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A thief steals her credit card, and he doesn’t report it because the thief is spending less than she was!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540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#10	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794" y="2556932"/>
            <a:ext cx="10200068" cy="33189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000" dirty="0" smtClean="0"/>
              <a:t>Someone at work or church asks him to do something and he automatically responds “Yes Dear”!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86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#9	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794" y="2556932"/>
            <a:ext cx="10200068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All the children in the house grow up and leave . . . .       except the husband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206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#8	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794" y="2556932"/>
            <a:ext cx="10200068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You discover that what’s hers is hers . . . and what’s his is hers, too!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396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#7	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794" y="2556932"/>
            <a:ext cx="10200068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You knew you married “Miss Right” – you didn’t realize her first name is “Always”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181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#6	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794" y="2556932"/>
            <a:ext cx="10200068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You’ve never considered divorce – but you have each thought about murder.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050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#5	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794" y="2556932"/>
            <a:ext cx="10200068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She still lets him lick the beaters when making cake icing – but she leaves them plugged in!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695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#4	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794" y="2556932"/>
            <a:ext cx="10200068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“Afternoon Delight” now means two glasses of Metamucil.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488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#3	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2556932"/>
            <a:ext cx="10573554" cy="33189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6000" dirty="0" smtClean="0"/>
              <a:t>You still go out to a restaurant twice a week for a little candlelight dinner, some soft music, and a slow walk home . . SHE goes on Sundays, HE goes on Wednesdays!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879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361</TotalTime>
  <Words>231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TOP TEN LIST</vt:lpstr>
      <vt:lpstr>#10 </vt:lpstr>
      <vt:lpstr>#9 </vt:lpstr>
      <vt:lpstr>#8 </vt:lpstr>
      <vt:lpstr>#7 </vt:lpstr>
      <vt:lpstr>#6 </vt:lpstr>
      <vt:lpstr>#5 </vt:lpstr>
      <vt:lpstr>#4 </vt:lpstr>
      <vt:lpstr>#3 </vt:lpstr>
      <vt:lpstr>#2 </vt:lpstr>
      <vt:lpstr>And the #1 sign . . 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TEN LIST</dc:title>
  <dc:creator>Larry Campbell</dc:creator>
  <cp:lastModifiedBy>Larry Campbell</cp:lastModifiedBy>
  <cp:revision>5</cp:revision>
  <dcterms:created xsi:type="dcterms:W3CDTF">2015-02-12T20:16:15Z</dcterms:created>
  <dcterms:modified xsi:type="dcterms:W3CDTF">2015-02-14T17:54:47Z</dcterms:modified>
</cp:coreProperties>
</file>